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F9A2-AAE2-44E8-A184-C211EC486F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do we do as an imaging data scientist?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9DF1C-3234-4B83-B965-82415FBD6B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53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ED9E-81C4-46AA-ADD7-D22F25C6F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 fontScale="90000"/>
          </a:bodyPr>
          <a:lstStyle/>
          <a:p>
            <a:r>
              <a:rPr lang="en-US" dirty="0"/>
              <a:t>Our ultimate goal is to answer: Where is oil?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1E589-3EAA-46AB-958B-5E90DDF37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9B4E7-65E6-4436-A9EC-C865418CB5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1917" y="772684"/>
            <a:ext cx="4985493" cy="3173669"/>
          </a:xfrm>
          <a:prstGeom prst="rect">
            <a:avLst/>
          </a:prstGeo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942CADF4-04D1-4F71-8039-C2CC45BE1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08" y="804766"/>
            <a:ext cx="4876376" cy="310950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C53EE38-92DE-42EC-9009-916A825A0BF0}"/>
              </a:ext>
            </a:extLst>
          </p:cNvPr>
          <p:cNvCxnSpPr>
            <a:cxnSpLocks/>
          </p:cNvCxnSpPr>
          <p:nvPr/>
        </p:nvCxnSpPr>
        <p:spPr>
          <a:xfrm>
            <a:off x="5308393" y="2393849"/>
            <a:ext cx="1248409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691BF04-F322-4678-817D-545521F24FA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42483" y="4482001"/>
            <a:ext cx="5064887" cy="237599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AA7869-DA27-450E-84AD-2312928998BE}"/>
              </a:ext>
            </a:extLst>
          </p:cNvPr>
          <p:cNvCxnSpPr>
            <a:cxnSpLocks/>
          </p:cNvCxnSpPr>
          <p:nvPr/>
        </p:nvCxnSpPr>
        <p:spPr>
          <a:xfrm>
            <a:off x="9574927" y="3981941"/>
            <a:ext cx="0" cy="47324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6A8677B-B045-4277-8344-51ABD90DE0C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7951" y="4218564"/>
            <a:ext cx="4815806" cy="26281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948B84-F926-4FCF-9FA6-C40629FCF38B}"/>
              </a:ext>
            </a:extLst>
          </p:cNvPr>
          <p:cNvCxnSpPr>
            <a:cxnSpLocks/>
          </p:cNvCxnSpPr>
          <p:nvPr/>
        </p:nvCxnSpPr>
        <p:spPr>
          <a:xfrm flipH="1">
            <a:off x="5308393" y="5642375"/>
            <a:ext cx="1331495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5CF3D51-FC7A-4958-AFA5-CF75BA0FB575}"/>
              </a:ext>
            </a:extLst>
          </p:cNvPr>
          <p:cNvSpPr/>
          <p:nvPr/>
        </p:nvSpPr>
        <p:spPr>
          <a:xfrm rot="19655716">
            <a:off x="819807" y="5548044"/>
            <a:ext cx="1246218" cy="704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45C9E6-ED93-4DD2-B6EB-8AC847E754AC}"/>
              </a:ext>
            </a:extLst>
          </p:cNvPr>
          <p:cNvSpPr/>
          <p:nvPr/>
        </p:nvSpPr>
        <p:spPr>
          <a:xfrm>
            <a:off x="2847472" y="5548043"/>
            <a:ext cx="2058326" cy="7645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5E7A1B-FA3D-47C7-8E3A-CCFC05D6C85B}"/>
              </a:ext>
            </a:extLst>
          </p:cNvPr>
          <p:cNvSpPr txBox="1"/>
          <p:nvPr/>
        </p:nvSpPr>
        <p:spPr>
          <a:xfrm>
            <a:off x="473970" y="1109795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Data acquisition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09981A-9AC3-4848-8F43-E1D2770835F0}"/>
              </a:ext>
            </a:extLst>
          </p:cNvPr>
          <p:cNvSpPr txBox="1"/>
          <p:nvPr/>
        </p:nvSpPr>
        <p:spPr>
          <a:xfrm>
            <a:off x="7580622" y="3045870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 processing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08BDEB-EAE3-4011-8A87-77D7B2382ECF}"/>
              </a:ext>
            </a:extLst>
          </p:cNvPr>
          <p:cNvSpPr txBox="1"/>
          <p:nvPr/>
        </p:nvSpPr>
        <p:spPr>
          <a:xfrm>
            <a:off x="7492391" y="6192229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Data imaging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0BE288-5DC2-41BF-A824-2E3901DF0501}"/>
              </a:ext>
            </a:extLst>
          </p:cNvPr>
          <p:cNvSpPr txBox="1"/>
          <p:nvPr/>
        </p:nvSpPr>
        <p:spPr>
          <a:xfrm>
            <a:off x="3257275" y="4536796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analysis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7DB8D4-1F3B-4C91-B378-C39A442712BE}"/>
              </a:ext>
            </a:extLst>
          </p:cNvPr>
          <p:cNvCxnSpPr>
            <a:cxnSpLocks/>
          </p:cNvCxnSpPr>
          <p:nvPr/>
        </p:nvCxnSpPr>
        <p:spPr>
          <a:xfrm>
            <a:off x="2438400" y="804766"/>
            <a:ext cx="0" cy="2836792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DF49114-68B4-4BEB-A3D8-08C68BB241B7}"/>
              </a:ext>
            </a:extLst>
          </p:cNvPr>
          <p:cNvSpPr txBox="1"/>
          <p:nvPr/>
        </p:nvSpPr>
        <p:spPr>
          <a:xfrm>
            <a:off x="1066525" y="3560785"/>
            <a:ext cx="3561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Let’s drill a well here. Good luck!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4D4E325-826F-4A2C-8946-B518E3FE8664}"/>
              </a:ext>
            </a:extLst>
          </p:cNvPr>
          <p:cNvCxnSpPr>
            <a:cxnSpLocks/>
          </p:cNvCxnSpPr>
          <p:nvPr/>
        </p:nvCxnSpPr>
        <p:spPr>
          <a:xfrm flipV="1">
            <a:off x="2771896" y="3893205"/>
            <a:ext cx="0" cy="44567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83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21CC7-4FD1-4599-852D-E08EE6B52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B31FB4-6923-4925-B43F-123C1B3FF3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22748" r="7639" b="9019"/>
          <a:stretch/>
        </p:blipFill>
        <p:spPr>
          <a:xfrm>
            <a:off x="292443" y="848498"/>
            <a:ext cx="11557882" cy="58272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E077976-3042-439F-A514-AF444808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/>
          </a:bodyPr>
          <a:lstStyle/>
          <a:p>
            <a:r>
              <a:rPr lang="en-US" dirty="0"/>
              <a:t>Application of LSTM in noise classification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52DA80-3A0F-49EC-87D9-6915A4CAEE56}"/>
              </a:ext>
            </a:extLst>
          </p:cNvPr>
          <p:cNvSpPr/>
          <p:nvPr/>
        </p:nvSpPr>
        <p:spPr>
          <a:xfrm>
            <a:off x="292443" y="951363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F822CC-1648-4859-8FCC-5756552507E7}"/>
              </a:ext>
            </a:extLst>
          </p:cNvPr>
          <p:cNvSpPr/>
          <p:nvPr/>
        </p:nvSpPr>
        <p:spPr>
          <a:xfrm>
            <a:off x="11047411" y="6009502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88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E077976-3042-439F-A514-AF444808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/>
          </a:bodyPr>
          <a:lstStyle/>
          <a:p>
            <a:r>
              <a:rPr lang="en-US" dirty="0"/>
              <a:t>Application of DNN in Noise Removal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5F7453-A84F-46F1-A22A-503089990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7417" r="32917" b="13634"/>
          <a:stretch/>
        </p:blipFill>
        <p:spPr>
          <a:xfrm>
            <a:off x="292443" y="848498"/>
            <a:ext cx="7116745" cy="600950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0D669C8-8D64-43BD-9B54-7B9D0841AA06}"/>
              </a:ext>
            </a:extLst>
          </p:cNvPr>
          <p:cNvSpPr/>
          <p:nvPr/>
        </p:nvSpPr>
        <p:spPr>
          <a:xfrm>
            <a:off x="292443" y="951363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91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5F7453-A84F-46F1-A22A-503089990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7417" r="32917" b="13634"/>
          <a:stretch/>
        </p:blipFill>
        <p:spPr>
          <a:xfrm>
            <a:off x="292443" y="848498"/>
            <a:ext cx="7116745" cy="6009502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E6E524-E9FA-4000-8369-74054E801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022" t="17662" r="33165" b="13491"/>
          <a:stretch/>
        </p:blipFill>
        <p:spPr>
          <a:xfrm>
            <a:off x="387179" y="864974"/>
            <a:ext cx="6952392" cy="600950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E077976-3042-439F-A514-AF444808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/>
          </a:bodyPr>
          <a:lstStyle/>
          <a:p>
            <a:r>
              <a:rPr lang="en-US" dirty="0"/>
              <a:t>Application of DNN in Noise Removal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5BAD10-3CB4-4C6A-9E2B-FE28CA16B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292" t="29069" r="31319" b="11111"/>
          <a:stretch/>
        </p:blipFill>
        <p:spPr>
          <a:xfrm>
            <a:off x="469557" y="2339545"/>
            <a:ext cx="6672648" cy="43362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2E8DFE-4F13-4C6C-9923-D725A1C4D7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19" t="29189" r="26250" b="11112"/>
          <a:stretch/>
        </p:blipFill>
        <p:spPr>
          <a:xfrm>
            <a:off x="7434308" y="1540476"/>
            <a:ext cx="4757692" cy="40942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77003E-238D-48DB-881F-294F3F9C3962}"/>
              </a:ext>
            </a:extLst>
          </p:cNvPr>
          <p:cNvSpPr/>
          <p:nvPr/>
        </p:nvSpPr>
        <p:spPr>
          <a:xfrm>
            <a:off x="292443" y="951363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50</TotalTime>
  <Words>56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What do we do as an imaging data scientist?</vt:lpstr>
      <vt:lpstr>Our ultimate goal is to answer: Where is oil? </vt:lpstr>
      <vt:lpstr>Application of LSTM in noise classification</vt:lpstr>
      <vt:lpstr>Application of DNN in Noise Removal</vt:lpstr>
      <vt:lpstr>Application of DNN in Noise Removal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do we do as an imaging data scientist?</dc:title>
  <dc:creator>Xuhui</dc:creator>
  <cp:lastModifiedBy>Xuhui</cp:lastModifiedBy>
  <cp:revision>10</cp:revision>
  <dcterms:created xsi:type="dcterms:W3CDTF">2020-01-26T04:45:49Z</dcterms:created>
  <dcterms:modified xsi:type="dcterms:W3CDTF">2020-01-26T05:37:32Z</dcterms:modified>
</cp:coreProperties>
</file>

<file path=docProps/thumbnail.jpeg>
</file>